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4" r:id="rId9"/>
    <p:sldId id="345" r:id="rId10"/>
    <p:sldId id="329" r:id="rId11"/>
    <p:sldId id="346" r:id="rId12"/>
    <p:sldId id="347" r:id="rId13"/>
    <p:sldId id="348" r:id="rId14"/>
    <p:sldId id="349" r:id="rId15"/>
    <p:sldId id="352" r:id="rId16"/>
    <p:sldId id="353" r:id="rId17"/>
    <p:sldId id="28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5" d="100"/>
          <a:sy n="145" d="100"/>
        </p:scale>
        <p:origin x="624" y="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13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64723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148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5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8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val="182256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909" y="267494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057398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450606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</p:spTree>
    <p:extLst>
      <p:ext uri="{BB962C8B-B14F-4D97-AF65-F5344CB8AC3E}">
        <p14:creationId xmlns:p14="http://schemas.microsoft.com/office/powerpoint/2010/main" val="292406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6710</TotalTime>
  <Words>252</Words>
  <Application>Microsoft Office PowerPoint</Application>
  <PresentationFormat>Экран (16:9)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Дмитрий Г. Костин</cp:lastModifiedBy>
  <cp:revision>369</cp:revision>
  <dcterms:created xsi:type="dcterms:W3CDTF">2024-07-24T10:48:12Z</dcterms:created>
  <dcterms:modified xsi:type="dcterms:W3CDTF">2026-03-19T06:01:30Z</dcterms:modified>
</cp:coreProperties>
</file>